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7" r:id="rId3"/>
    <p:sldId id="258" r:id="rId4"/>
    <p:sldId id="259" r:id="rId5"/>
    <p:sldId id="260" r:id="rId6"/>
    <p:sldId id="256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3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Свєта\Desktop\Табір 2010 Йосип\Єгипет\1 день Єрусалим\фото Израиль\1 .Ізраїль .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5646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єта\Desktop\Табір 2010 Йосип\Єгипет\1 день Єрусалим\фото Израиль\2. Герб Ізраїл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3436" y="0"/>
            <a:ext cx="557712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Герб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єта\Desktop\Табір 2010 Йосип\Єгипет\1 день Єрусалим\фото Израиль\3. Прапор Ізраї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sz="4800" dirty="0" smtClean="0">
                <a:solidFill>
                  <a:srgbClr val="FF0000"/>
                </a:solidFill>
              </a:rPr>
              <a:t>Прапор </a:t>
            </a:r>
            <a:r>
              <a:rPr lang="uk-UA" sz="4800" dirty="0" err="1" smtClean="0">
                <a:solidFill>
                  <a:srgbClr val="FF0000"/>
                </a:solidFill>
              </a:rPr>
              <a:t>Ізраїля</a:t>
            </a:r>
            <a:endParaRPr lang="uk-UA" sz="4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C:\Users\Свєта\Desktop\Табір 2010 Йосип\Єгипет\1 день Єрусалим\фото Израиль\4. Розташуванн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597699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C:\Users\Свєта\Desktop\Табір 2010 Йосип\Єгипет\1 день Єрусалим\фото Израиль\5. Мертве мо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C:\Users\Свєта\Desktop\Табір 2010 Йосип\Єгипет\1 день Єрусалим\фото Израиль\6.Стіна плач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7" name="Picture 3" descr="C:\Users\Свєта\Desktop\Табір 2010 Йосип\Єгипет\1 день Єрусалим\1 день Єрусалим\фото\stena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7820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</TotalTime>
  <Words>3</Words>
  <Application>Microsoft Office PowerPoint</Application>
  <PresentationFormat>Экран (4:3)</PresentationFormat>
  <Paragraphs>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Слайд 1</vt:lpstr>
      <vt:lpstr>Герб</vt:lpstr>
      <vt:lpstr>Прапор Ізраїля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Свєта</dc:creator>
  <cp:lastModifiedBy>С</cp:lastModifiedBy>
  <cp:revision>2</cp:revision>
  <dcterms:created xsi:type="dcterms:W3CDTF">2015-05-12T05:12:20Z</dcterms:created>
  <dcterms:modified xsi:type="dcterms:W3CDTF">2015-05-12T05:26:34Z</dcterms:modified>
</cp:coreProperties>
</file>